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8" r:id="rId11"/>
    <p:sldId id="267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C27592-CE93-4B1C-802D-95124EBB4271}" v="99" dt="2022-10-21T14:18:51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>
        <p:scale>
          <a:sx n="114" d="100"/>
          <a:sy n="114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khare, Suyash Mangesh" userId="28664ad3-b020-4e78-bd85-da7d4927d9d5" providerId="ADAL" clId="{A3C27592-CE93-4B1C-802D-95124EBB4271}"/>
    <pc:docChg chg="undo redo custSel addSld modSld sldOrd">
      <pc:chgData name="Sakhare, Suyash Mangesh" userId="28664ad3-b020-4e78-bd85-da7d4927d9d5" providerId="ADAL" clId="{A3C27592-CE93-4B1C-802D-95124EBB4271}" dt="2022-10-21T14:37:38.140" v="5108" actId="20577"/>
      <pc:docMkLst>
        <pc:docMk/>
      </pc:docMkLst>
      <pc:sldChg chg="modSp mod">
        <pc:chgData name="Sakhare, Suyash Mangesh" userId="28664ad3-b020-4e78-bd85-da7d4927d9d5" providerId="ADAL" clId="{A3C27592-CE93-4B1C-802D-95124EBB4271}" dt="2022-10-21T03:01:19.324" v="1027"/>
        <pc:sldMkLst>
          <pc:docMk/>
          <pc:sldMk cId="4197132985" sldId="257"/>
        </pc:sldMkLst>
        <pc:spChg chg="mod">
          <ac:chgData name="Sakhare, Suyash Mangesh" userId="28664ad3-b020-4e78-bd85-da7d4927d9d5" providerId="ADAL" clId="{A3C27592-CE93-4B1C-802D-95124EBB4271}" dt="2022-10-21T03:01:19.324" v="1027"/>
          <ac:spMkLst>
            <pc:docMk/>
            <pc:sldMk cId="4197132985" sldId="257"/>
            <ac:spMk id="4" creationId="{925DAB88-94E2-38E9-2981-0324C7E87FE5}"/>
          </ac:spMkLst>
        </pc:spChg>
        <pc:picChg chg="mod">
          <ac:chgData name="Sakhare, Suyash Mangesh" userId="28664ad3-b020-4e78-bd85-da7d4927d9d5" providerId="ADAL" clId="{A3C27592-CE93-4B1C-802D-95124EBB4271}" dt="2022-10-21T03:01:13.666" v="1024" actId="14100"/>
          <ac:picMkLst>
            <pc:docMk/>
            <pc:sldMk cId="4197132985" sldId="257"/>
            <ac:picMk id="6" creationId="{2E0FFD0B-F0BB-6809-3386-B8CBFEE749D2}"/>
          </ac:picMkLst>
        </pc:picChg>
      </pc:sldChg>
      <pc:sldChg chg="modSp mod">
        <pc:chgData name="Sakhare, Suyash Mangesh" userId="28664ad3-b020-4e78-bd85-da7d4927d9d5" providerId="ADAL" clId="{A3C27592-CE93-4B1C-802D-95124EBB4271}" dt="2022-10-21T04:43:07.996" v="1148" actId="14100"/>
        <pc:sldMkLst>
          <pc:docMk/>
          <pc:sldMk cId="1616985769" sldId="258"/>
        </pc:sldMkLst>
        <pc:spChg chg="mod">
          <ac:chgData name="Sakhare, Suyash Mangesh" userId="28664ad3-b020-4e78-bd85-da7d4927d9d5" providerId="ADAL" clId="{A3C27592-CE93-4B1C-802D-95124EBB4271}" dt="2022-10-21T04:43:07.996" v="1148" actId="14100"/>
          <ac:spMkLst>
            <pc:docMk/>
            <pc:sldMk cId="1616985769" sldId="258"/>
            <ac:spMk id="3" creationId="{C24B4E89-8EAD-2E2B-82BD-66A2F92037A8}"/>
          </ac:spMkLst>
        </pc:spChg>
        <pc:spChg chg="mod">
          <ac:chgData name="Sakhare, Suyash Mangesh" userId="28664ad3-b020-4e78-bd85-da7d4927d9d5" providerId="ADAL" clId="{A3C27592-CE93-4B1C-802D-95124EBB4271}" dt="2022-10-21T03:01:19.324" v="1027"/>
          <ac:spMkLst>
            <pc:docMk/>
            <pc:sldMk cId="1616985769" sldId="258"/>
            <ac:spMk id="4" creationId="{95364036-CA01-2451-2034-F952E7BFB61E}"/>
          </ac:spMkLst>
        </pc:spChg>
      </pc:sldChg>
      <pc:sldChg chg="modSp mod">
        <pc:chgData name="Sakhare, Suyash Mangesh" userId="28664ad3-b020-4e78-bd85-da7d4927d9d5" providerId="ADAL" clId="{A3C27592-CE93-4B1C-802D-95124EBB4271}" dt="2022-10-21T04:50:49.683" v="1190" actId="20577"/>
        <pc:sldMkLst>
          <pc:docMk/>
          <pc:sldMk cId="2652597334" sldId="259"/>
        </pc:sldMkLst>
        <pc:spChg chg="mod">
          <ac:chgData name="Sakhare, Suyash Mangesh" userId="28664ad3-b020-4e78-bd85-da7d4927d9d5" providerId="ADAL" clId="{A3C27592-CE93-4B1C-802D-95124EBB4271}" dt="2022-10-21T03:01:19.324" v="1027"/>
          <ac:spMkLst>
            <pc:docMk/>
            <pc:sldMk cId="2652597334" sldId="259"/>
            <ac:spMk id="2" creationId="{3EAC787A-AFE6-EA31-BD49-A30CFD1C7F0B}"/>
          </ac:spMkLst>
        </pc:spChg>
        <pc:spChg chg="mod">
          <ac:chgData name="Sakhare, Suyash Mangesh" userId="28664ad3-b020-4e78-bd85-da7d4927d9d5" providerId="ADAL" clId="{A3C27592-CE93-4B1C-802D-95124EBB4271}" dt="2022-10-21T04:50:49.683" v="1190" actId="20577"/>
          <ac:spMkLst>
            <pc:docMk/>
            <pc:sldMk cId="2652597334" sldId="259"/>
            <ac:spMk id="3" creationId="{A516E80C-6F12-0F9B-83C9-60F5BEB12F92}"/>
          </ac:spMkLst>
        </pc:spChg>
        <pc:spChg chg="mod">
          <ac:chgData name="Sakhare, Suyash Mangesh" userId="28664ad3-b020-4e78-bd85-da7d4927d9d5" providerId="ADAL" clId="{A3C27592-CE93-4B1C-802D-95124EBB4271}" dt="2022-10-21T03:01:19.324" v="1027"/>
          <ac:spMkLst>
            <pc:docMk/>
            <pc:sldMk cId="2652597334" sldId="259"/>
            <ac:spMk id="4" creationId="{B8549F1A-3ED7-4895-E316-394D17F0C101}"/>
          </ac:spMkLst>
        </pc:spChg>
      </pc:sldChg>
      <pc:sldChg chg="modSp mod">
        <pc:chgData name="Sakhare, Suyash Mangesh" userId="28664ad3-b020-4e78-bd85-da7d4927d9d5" providerId="ADAL" clId="{A3C27592-CE93-4B1C-802D-95124EBB4271}" dt="2022-10-21T03:01:19.324" v="1027"/>
        <pc:sldMkLst>
          <pc:docMk/>
          <pc:sldMk cId="1612569299" sldId="260"/>
        </pc:sldMkLst>
        <pc:spChg chg="mod">
          <ac:chgData name="Sakhare, Suyash Mangesh" userId="28664ad3-b020-4e78-bd85-da7d4927d9d5" providerId="ADAL" clId="{A3C27592-CE93-4B1C-802D-95124EBB4271}" dt="2022-10-21T03:01:19.324" v="1027"/>
          <ac:spMkLst>
            <pc:docMk/>
            <pc:sldMk cId="1612569299" sldId="260"/>
            <ac:spMk id="4" creationId="{9C2C6038-96A3-29E9-3135-D1A2412D8E12}"/>
          </ac:spMkLst>
        </pc:spChg>
        <pc:picChg chg="mod">
          <ac:chgData name="Sakhare, Suyash Mangesh" userId="28664ad3-b020-4e78-bd85-da7d4927d9d5" providerId="ADAL" clId="{A3C27592-CE93-4B1C-802D-95124EBB4271}" dt="2022-10-21T03:01:18.749" v="1026" actId="14100"/>
          <ac:picMkLst>
            <pc:docMk/>
            <pc:sldMk cId="1612569299" sldId="260"/>
            <ac:picMk id="8" creationId="{CE43553F-D40D-3DBC-EC65-C86FEB55D2BD}"/>
          </ac:picMkLst>
        </pc:picChg>
      </pc:sldChg>
      <pc:sldChg chg="modSp new mod">
        <pc:chgData name="Sakhare, Suyash Mangesh" userId="28664ad3-b020-4e78-bd85-da7d4927d9d5" providerId="ADAL" clId="{A3C27592-CE93-4B1C-802D-95124EBB4271}" dt="2022-10-21T05:18:07.305" v="2183" actId="20577"/>
        <pc:sldMkLst>
          <pc:docMk/>
          <pc:sldMk cId="2116143168" sldId="261"/>
        </pc:sldMkLst>
        <pc:spChg chg="mod">
          <ac:chgData name="Sakhare, Suyash Mangesh" userId="28664ad3-b020-4e78-bd85-da7d4927d9d5" providerId="ADAL" clId="{A3C27592-CE93-4B1C-802D-95124EBB4271}" dt="2022-10-21T04:53:29.107" v="1393" actId="20577"/>
          <ac:spMkLst>
            <pc:docMk/>
            <pc:sldMk cId="2116143168" sldId="261"/>
            <ac:spMk id="2" creationId="{1541581D-3DE5-A053-245A-034B1468E8C5}"/>
          </ac:spMkLst>
        </pc:spChg>
        <pc:spChg chg="mod">
          <ac:chgData name="Sakhare, Suyash Mangesh" userId="28664ad3-b020-4e78-bd85-da7d4927d9d5" providerId="ADAL" clId="{A3C27592-CE93-4B1C-802D-95124EBB4271}" dt="2022-10-21T05:18:07.305" v="2183" actId="20577"/>
          <ac:spMkLst>
            <pc:docMk/>
            <pc:sldMk cId="2116143168" sldId="261"/>
            <ac:spMk id="3" creationId="{E1785508-42AB-91E6-5B05-038882F0C72E}"/>
          </ac:spMkLst>
        </pc:spChg>
      </pc:sldChg>
      <pc:sldChg chg="modSp new mod">
        <pc:chgData name="Sakhare, Suyash Mangesh" userId="28664ad3-b020-4e78-bd85-da7d4927d9d5" providerId="ADAL" clId="{A3C27592-CE93-4B1C-802D-95124EBB4271}" dt="2022-10-21T05:42:59.725" v="2717" actId="20577"/>
        <pc:sldMkLst>
          <pc:docMk/>
          <pc:sldMk cId="1770955695" sldId="262"/>
        </pc:sldMkLst>
        <pc:spChg chg="mod">
          <ac:chgData name="Sakhare, Suyash Mangesh" userId="28664ad3-b020-4e78-bd85-da7d4927d9d5" providerId="ADAL" clId="{A3C27592-CE93-4B1C-802D-95124EBB4271}" dt="2022-10-21T05:08:45.212" v="1974" actId="20577"/>
          <ac:spMkLst>
            <pc:docMk/>
            <pc:sldMk cId="1770955695" sldId="262"/>
            <ac:spMk id="2" creationId="{2A26E459-1D79-91CD-49C9-80E4E8B9F63B}"/>
          </ac:spMkLst>
        </pc:spChg>
        <pc:spChg chg="mod">
          <ac:chgData name="Sakhare, Suyash Mangesh" userId="28664ad3-b020-4e78-bd85-da7d4927d9d5" providerId="ADAL" clId="{A3C27592-CE93-4B1C-802D-95124EBB4271}" dt="2022-10-21T05:42:59.725" v="2717" actId="20577"/>
          <ac:spMkLst>
            <pc:docMk/>
            <pc:sldMk cId="1770955695" sldId="262"/>
            <ac:spMk id="3" creationId="{496B6958-8E30-0545-6D85-29CC52E75E7A}"/>
          </ac:spMkLst>
        </pc:spChg>
      </pc:sldChg>
      <pc:sldChg chg="addSp delSp modSp new mod">
        <pc:chgData name="Sakhare, Suyash Mangesh" userId="28664ad3-b020-4e78-bd85-da7d4927d9d5" providerId="ADAL" clId="{A3C27592-CE93-4B1C-802D-95124EBB4271}" dt="2022-10-21T05:44:49.534" v="2725" actId="14100"/>
        <pc:sldMkLst>
          <pc:docMk/>
          <pc:sldMk cId="963220601" sldId="263"/>
        </pc:sldMkLst>
        <pc:spChg chg="mod">
          <ac:chgData name="Sakhare, Suyash Mangesh" userId="28664ad3-b020-4e78-bd85-da7d4927d9d5" providerId="ADAL" clId="{A3C27592-CE93-4B1C-802D-95124EBB4271}" dt="2022-10-21T05:43:17.566" v="2719"/>
          <ac:spMkLst>
            <pc:docMk/>
            <pc:sldMk cId="963220601" sldId="263"/>
            <ac:spMk id="2" creationId="{4AACF4B5-31D4-377F-0BB3-4B8843F04AAC}"/>
          </ac:spMkLst>
        </pc:spChg>
        <pc:spChg chg="del">
          <ac:chgData name="Sakhare, Suyash Mangesh" userId="28664ad3-b020-4e78-bd85-da7d4927d9d5" providerId="ADAL" clId="{A3C27592-CE93-4B1C-802D-95124EBB4271}" dt="2022-10-21T05:43:33.004" v="2720" actId="478"/>
          <ac:spMkLst>
            <pc:docMk/>
            <pc:sldMk cId="963220601" sldId="263"/>
            <ac:spMk id="3" creationId="{BB7038EF-BD45-30B7-377F-19A96296E921}"/>
          </ac:spMkLst>
        </pc:spChg>
        <pc:picChg chg="add mod">
          <ac:chgData name="Sakhare, Suyash Mangesh" userId="28664ad3-b020-4e78-bd85-da7d4927d9d5" providerId="ADAL" clId="{A3C27592-CE93-4B1C-802D-95124EBB4271}" dt="2022-10-21T05:44:06.430" v="2722" actId="1076"/>
          <ac:picMkLst>
            <pc:docMk/>
            <pc:sldMk cId="963220601" sldId="263"/>
            <ac:picMk id="6" creationId="{B90550E9-823E-67AE-C977-BA30C6BA17B3}"/>
          </ac:picMkLst>
        </pc:picChg>
        <pc:picChg chg="add mod">
          <ac:chgData name="Sakhare, Suyash Mangesh" userId="28664ad3-b020-4e78-bd85-da7d4927d9d5" providerId="ADAL" clId="{A3C27592-CE93-4B1C-802D-95124EBB4271}" dt="2022-10-21T05:44:49.534" v="2725" actId="14100"/>
          <ac:picMkLst>
            <pc:docMk/>
            <pc:sldMk cId="963220601" sldId="263"/>
            <ac:picMk id="8" creationId="{229E5B30-641F-17B0-FBA9-1960204B07B9}"/>
          </ac:picMkLst>
        </pc:picChg>
      </pc:sldChg>
      <pc:sldChg chg="addSp modSp new mod">
        <pc:chgData name="Sakhare, Suyash Mangesh" userId="28664ad3-b020-4e78-bd85-da7d4927d9d5" providerId="ADAL" clId="{A3C27592-CE93-4B1C-802D-95124EBB4271}" dt="2022-10-21T14:22:24.997" v="4389" actId="20577"/>
        <pc:sldMkLst>
          <pc:docMk/>
          <pc:sldMk cId="3226375903" sldId="264"/>
        </pc:sldMkLst>
        <pc:spChg chg="mod">
          <ac:chgData name="Sakhare, Suyash Mangesh" userId="28664ad3-b020-4e78-bd85-da7d4927d9d5" providerId="ADAL" clId="{A3C27592-CE93-4B1C-802D-95124EBB4271}" dt="2022-10-21T06:12:09.290" v="2817" actId="20577"/>
          <ac:spMkLst>
            <pc:docMk/>
            <pc:sldMk cId="3226375903" sldId="264"/>
            <ac:spMk id="2" creationId="{3296BDF7-E94C-4E2E-EF6D-DEC822548E88}"/>
          </ac:spMkLst>
        </pc:spChg>
        <pc:spChg chg="mod">
          <ac:chgData name="Sakhare, Suyash Mangesh" userId="28664ad3-b020-4e78-bd85-da7d4927d9d5" providerId="ADAL" clId="{A3C27592-CE93-4B1C-802D-95124EBB4271}" dt="2022-10-21T14:22:24.997" v="4389" actId="20577"/>
          <ac:spMkLst>
            <pc:docMk/>
            <pc:sldMk cId="3226375903" sldId="264"/>
            <ac:spMk id="3" creationId="{1B6B2980-AE55-901E-7F10-E33D32869532}"/>
          </ac:spMkLst>
        </pc:spChg>
        <pc:picChg chg="add mod">
          <ac:chgData name="Sakhare, Suyash Mangesh" userId="28664ad3-b020-4e78-bd85-da7d4927d9d5" providerId="ADAL" clId="{A3C27592-CE93-4B1C-802D-95124EBB4271}" dt="2022-10-21T14:22:20.243" v="4386" actId="1076"/>
          <ac:picMkLst>
            <pc:docMk/>
            <pc:sldMk cId="3226375903" sldId="264"/>
            <ac:picMk id="6" creationId="{7E76DC9C-F3F7-9514-E7F6-DE6150E0CE11}"/>
          </ac:picMkLst>
        </pc:picChg>
      </pc:sldChg>
      <pc:sldChg chg="addSp delSp modSp new mod ord">
        <pc:chgData name="Sakhare, Suyash Mangesh" userId="28664ad3-b020-4e78-bd85-da7d4927d9d5" providerId="ADAL" clId="{A3C27592-CE93-4B1C-802D-95124EBB4271}" dt="2022-10-21T14:21:22.540" v="4380" actId="20577"/>
        <pc:sldMkLst>
          <pc:docMk/>
          <pc:sldMk cId="3321190490" sldId="265"/>
        </pc:sldMkLst>
        <pc:spChg chg="add del mod">
          <ac:chgData name="Sakhare, Suyash Mangesh" userId="28664ad3-b020-4e78-bd85-da7d4927d9d5" providerId="ADAL" clId="{A3C27592-CE93-4B1C-802D-95124EBB4271}" dt="2022-10-21T14:21:22.540" v="4380" actId="20577"/>
          <ac:spMkLst>
            <pc:docMk/>
            <pc:sldMk cId="3321190490" sldId="265"/>
            <ac:spMk id="2" creationId="{DC260336-B41F-DAFA-B2C5-62D633A5DA04}"/>
          </ac:spMkLst>
        </pc:spChg>
        <pc:spChg chg="del">
          <ac:chgData name="Sakhare, Suyash Mangesh" userId="28664ad3-b020-4e78-bd85-da7d4927d9d5" providerId="ADAL" clId="{A3C27592-CE93-4B1C-802D-95124EBB4271}" dt="2022-10-21T06:29:53.345" v="3372" actId="478"/>
          <ac:spMkLst>
            <pc:docMk/>
            <pc:sldMk cId="3321190490" sldId="265"/>
            <ac:spMk id="3" creationId="{6DB37594-1820-3139-1425-A49CAAE45130}"/>
          </ac:spMkLst>
        </pc:spChg>
        <pc:spChg chg="add mod">
          <ac:chgData name="Sakhare, Suyash Mangesh" userId="28664ad3-b020-4e78-bd85-da7d4927d9d5" providerId="ADAL" clId="{A3C27592-CE93-4B1C-802D-95124EBB4271}" dt="2022-10-21T06:35:06.866" v="3836" actId="1076"/>
          <ac:spMkLst>
            <pc:docMk/>
            <pc:sldMk cId="3321190490" sldId="265"/>
            <ac:spMk id="8" creationId="{F769EDDE-538B-4440-7F58-C05C3263ACDD}"/>
          </ac:spMkLst>
        </pc:spChg>
        <pc:spChg chg="add mod">
          <ac:chgData name="Sakhare, Suyash Mangesh" userId="28664ad3-b020-4e78-bd85-da7d4927d9d5" providerId="ADAL" clId="{A3C27592-CE93-4B1C-802D-95124EBB4271}" dt="2022-10-21T14:19:11.987" v="4357" actId="20577"/>
          <ac:spMkLst>
            <pc:docMk/>
            <pc:sldMk cId="3321190490" sldId="265"/>
            <ac:spMk id="9" creationId="{EF2F7FAF-F0E2-575A-FCDE-2127C67AAAA2}"/>
          </ac:spMkLst>
        </pc:spChg>
        <pc:picChg chg="add mod">
          <ac:chgData name="Sakhare, Suyash Mangesh" userId="28664ad3-b020-4e78-bd85-da7d4927d9d5" providerId="ADAL" clId="{A3C27592-CE93-4B1C-802D-95124EBB4271}" dt="2022-10-21T14:18:42.071" v="4302" actId="1076"/>
          <ac:picMkLst>
            <pc:docMk/>
            <pc:sldMk cId="3321190490" sldId="265"/>
            <ac:picMk id="6" creationId="{A43555F5-888E-85B0-B20D-BB7E0D6D6837}"/>
          </ac:picMkLst>
        </pc:picChg>
        <pc:picChg chg="add mod">
          <ac:chgData name="Sakhare, Suyash Mangesh" userId="28664ad3-b020-4e78-bd85-da7d4927d9d5" providerId="ADAL" clId="{A3C27592-CE93-4B1C-802D-95124EBB4271}" dt="2022-10-21T06:30:10.416" v="3381" actId="571"/>
          <ac:picMkLst>
            <pc:docMk/>
            <pc:sldMk cId="3321190490" sldId="265"/>
            <ac:picMk id="7" creationId="{869314E1-7163-E0AE-C77D-5C5E42F159E4}"/>
          </ac:picMkLst>
        </pc:picChg>
      </pc:sldChg>
      <pc:sldChg chg="addSp delSp modSp new mod">
        <pc:chgData name="Sakhare, Suyash Mangesh" userId="28664ad3-b020-4e78-bd85-da7d4927d9d5" providerId="ADAL" clId="{A3C27592-CE93-4B1C-802D-95124EBB4271}" dt="2022-10-21T14:25:55.756" v="4392" actId="9405"/>
        <pc:sldMkLst>
          <pc:docMk/>
          <pc:sldMk cId="1241754468" sldId="266"/>
        </pc:sldMkLst>
        <pc:spChg chg="mod">
          <ac:chgData name="Sakhare, Suyash Mangesh" userId="28664ad3-b020-4e78-bd85-da7d4927d9d5" providerId="ADAL" clId="{A3C27592-CE93-4B1C-802D-95124EBB4271}" dt="2022-10-21T14:11:07.313" v="3914" actId="20577"/>
          <ac:spMkLst>
            <pc:docMk/>
            <pc:sldMk cId="1241754468" sldId="266"/>
            <ac:spMk id="2" creationId="{095F62A8-3A55-76CA-7329-B837ADFC969D}"/>
          </ac:spMkLst>
        </pc:spChg>
        <pc:spChg chg="del mod">
          <ac:chgData name="Sakhare, Suyash Mangesh" userId="28664ad3-b020-4e78-bd85-da7d4927d9d5" providerId="ADAL" clId="{A3C27592-CE93-4B1C-802D-95124EBB4271}" dt="2022-10-21T14:11:16.893" v="3916" actId="22"/>
          <ac:spMkLst>
            <pc:docMk/>
            <pc:sldMk cId="1241754468" sldId="266"/>
            <ac:spMk id="3" creationId="{E0651643-3F91-1C4C-3CFD-917795C2E586}"/>
          </ac:spMkLst>
        </pc:spChg>
        <pc:spChg chg="add mod">
          <ac:chgData name="Sakhare, Suyash Mangesh" userId="28664ad3-b020-4e78-bd85-da7d4927d9d5" providerId="ADAL" clId="{A3C27592-CE93-4B1C-802D-95124EBB4271}" dt="2022-10-21T14:12:52.446" v="4109" actId="20577"/>
          <ac:spMkLst>
            <pc:docMk/>
            <pc:sldMk cId="1241754468" sldId="266"/>
            <ac:spMk id="7" creationId="{DBB1303B-34CE-19B0-64C6-EB019BD9F825}"/>
          </ac:spMkLst>
        </pc:spChg>
        <pc:picChg chg="add mod ord">
          <ac:chgData name="Sakhare, Suyash Mangesh" userId="28664ad3-b020-4e78-bd85-da7d4927d9d5" providerId="ADAL" clId="{A3C27592-CE93-4B1C-802D-95124EBB4271}" dt="2022-10-21T14:11:23.229" v="3918" actId="14100"/>
          <ac:picMkLst>
            <pc:docMk/>
            <pc:sldMk cId="1241754468" sldId="266"/>
            <ac:picMk id="6" creationId="{C9B3596D-8F2D-A075-C23F-6970E39FD050}"/>
          </ac:picMkLst>
        </pc:picChg>
        <pc:inkChg chg="add">
          <ac:chgData name="Sakhare, Suyash Mangesh" userId="28664ad3-b020-4e78-bd85-da7d4927d9d5" providerId="ADAL" clId="{A3C27592-CE93-4B1C-802D-95124EBB4271}" dt="2022-10-21T14:25:47.626" v="4391" actId="9405"/>
          <ac:inkMkLst>
            <pc:docMk/>
            <pc:sldMk cId="1241754468" sldId="266"/>
            <ac:inkMk id="8" creationId="{87C7CBB6-A44D-F3D6-E62C-B08C60748DF9}"/>
          </ac:inkMkLst>
        </pc:inkChg>
        <pc:inkChg chg="add">
          <ac:chgData name="Sakhare, Suyash Mangesh" userId="28664ad3-b020-4e78-bd85-da7d4927d9d5" providerId="ADAL" clId="{A3C27592-CE93-4B1C-802D-95124EBB4271}" dt="2022-10-21T14:25:55.756" v="4392" actId="9405"/>
          <ac:inkMkLst>
            <pc:docMk/>
            <pc:sldMk cId="1241754468" sldId="266"/>
            <ac:inkMk id="9" creationId="{6FA2C88D-ABF9-30B0-0669-07B48547D913}"/>
          </ac:inkMkLst>
        </pc:inkChg>
      </pc:sldChg>
      <pc:sldChg chg="addSp delSp modSp new mod">
        <pc:chgData name="Sakhare, Suyash Mangesh" userId="28664ad3-b020-4e78-bd85-da7d4927d9d5" providerId="ADAL" clId="{A3C27592-CE93-4B1C-802D-95124EBB4271}" dt="2022-10-21T14:17:16.495" v="4301" actId="1076"/>
        <pc:sldMkLst>
          <pc:docMk/>
          <pc:sldMk cId="1848358839" sldId="267"/>
        </pc:sldMkLst>
        <pc:spChg chg="mod">
          <ac:chgData name="Sakhare, Suyash Mangesh" userId="28664ad3-b020-4e78-bd85-da7d4927d9d5" providerId="ADAL" clId="{A3C27592-CE93-4B1C-802D-95124EBB4271}" dt="2022-10-21T14:16:01.923" v="4156" actId="20577"/>
          <ac:spMkLst>
            <pc:docMk/>
            <pc:sldMk cId="1848358839" sldId="267"/>
            <ac:spMk id="2" creationId="{F1ED2427-6CF8-DAC9-22D8-BB281A0909B1}"/>
          </ac:spMkLst>
        </pc:spChg>
        <pc:spChg chg="del mod">
          <ac:chgData name="Sakhare, Suyash Mangesh" userId="28664ad3-b020-4e78-bd85-da7d4927d9d5" providerId="ADAL" clId="{A3C27592-CE93-4B1C-802D-95124EBB4271}" dt="2022-10-21T14:15:13.470" v="4114" actId="478"/>
          <ac:spMkLst>
            <pc:docMk/>
            <pc:sldMk cId="1848358839" sldId="267"/>
            <ac:spMk id="3" creationId="{CA1D60E4-0E7E-64FA-6131-7961A59F8A00}"/>
          </ac:spMkLst>
        </pc:spChg>
        <pc:spChg chg="add mod">
          <ac:chgData name="Sakhare, Suyash Mangesh" userId="28664ad3-b020-4e78-bd85-da7d4927d9d5" providerId="ADAL" clId="{A3C27592-CE93-4B1C-802D-95124EBB4271}" dt="2022-10-21T14:17:16.495" v="4301" actId="1076"/>
          <ac:spMkLst>
            <pc:docMk/>
            <pc:sldMk cId="1848358839" sldId="267"/>
            <ac:spMk id="7" creationId="{D3644F3F-9266-7F98-6F9B-DC82B4F2E2D2}"/>
          </ac:spMkLst>
        </pc:spChg>
        <pc:picChg chg="add mod">
          <ac:chgData name="Sakhare, Suyash Mangesh" userId="28664ad3-b020-4e78-bd85-da7d4927d9d5" providerId="ADAL" clId="{A3C27592-CE93-4B1C-802D-95124EBB4271}" dt="2022-10-21T14:16:06.719" v="4157" actId="1076"/>
          <ac:picMkLst>
            <pc:docMk/>
            <pc:sldMk cId="1848358839" sldId="267"/>
            <ac:picMk id="6" creationId="{5E6B25EC-466E-66C9-A8C0-C6DC70D7A7F8}"/>
          </ac:picMkLst>
        </pc:picChg>
      </pc:sldChg>
      <pc:sldChg chg="addSp delSp modSp new mod">
        <pc:chgData name="Sakhare, Suyash Mangesh" userId="28664ad3-b020-4e78-bd85-da7d4927d9d5" providerId="ADAL" clId="{A3C27592-CE93-4B1C-802D-95124EBB4271}" dt="2022-10-21T14:31:39.180" v="4826" actId="20577"/>
        <pc:sldMkLst>
          <pc:docMk/>
          <pc:sldMk cId="3760831748" sldId="268"/>
        </pc:sldMkLst>
        <pc:spChg chg="mod">
          <ac:chgData name="Sakhare, Suyash Mangesh" userId="28664ad3-b020-4e78-bd85-da7d4927d9d5" providerId="ADAL" clId="{A3C27592-CE93-4B1C-802D-95124EBB4271}" dt="2022-10-21T14:20:44.327" v="4375"/>
          <ac:spMkLst>
            <pc:docMk/>
            <pc:sldMk cId="3760831748" sldId="268"/>
            <ac:spMk id="2" creationId="{53E92C90-99B7-9265-2826-9DBBF064A0EF}"/>
          </ac:spMkLst>
        </pc:spChg>
        <pc:spChg chg="mod">
          <ac:chgData name="Sakhare, Suyash Mangesh" userId="28664ad3-b020-4e78-bd85-da7d4927d9d5" providerId="ADAL" clId="{A3C27592-CE93-4B1C-802D-95124EBB4271}" dt="2022-10-21T14:31:39.180" v="4826" actId="20577"/>
          <ac:spMkLst>
            <pc:docMk/>
            <pc:sldMk cId="3760831748" sldId="268"/>
            <ac:spMk id="3" creationId="{EF920ADE-B954-FEEE-9872-8E4BEFF073EE}"/>
          </ac:spMkLst>
        </pc:spChg>
        <pc:picChg chg="add mod">
          <ac:chgData name="Sakhare, Suyash Mangesh" userId="28664ad3-b020-4e78-bd85-da7d4927d9d5" providerId="ADAL" clId="{A3C27592-CE93-4B1C-802D-95124EBB4271}" dt="2022-10-21T14:20:20.888" v="4368" actId="14100"/>
          <ac:picMkLst>
            <pc:docMk/>
            <pc:sldMk cId="3760831748" sldId="268"/>
            <ac:picMk id="6" creationId="{9DFA6254-DF38-E94A-715D-B4C4F28A6865}"/>
          </ac:picMkLst>
        </pc:picChg>
        <pc:picChg chg="add del">
          <ac:chgData name="Sakhare, Suyash Mangesh" userId="28664ad3-b020-4e78-bd85-da7d4927d9d5" providerId="ADAL" clId="{A3C27592-CE93-4B1C-802D-95124EBB4271}" dt="2022-10-21T14:20:28.425" v="4373" actId="478"/>
          <ac:picMkLst>
            <pc:docMk/>
            <pc:sldMk cId="3760831748" sldId="268"/>
            <ac:picMk id="8" creationId="{06EC4B14-CACC-ACB7-CB4D-241F8FA3440E}"/>
          </ac:picMkLst>
        </pc:picChg>
        <pc:inkChg chg="add del">
          <ac:chgData name="Sakhare, Suyash Mangesh" userId="28664ad3-b020-4e78-bd85-da7d4927d9d5" providerId="ADAL" clId="{A3C27592-CE93-4B1C-802D-95124EBB4271}" dt="2022-10-21T14:26:30.944" v="4400" actId="9405"/>
          <ac:inkMkLst>
            <pc:docMk/>
            <pc:sldMk cId="3760831748" sldId="268"/>
            <ac:inkMk id="9" creationId="{981465C3-D5C9-2393-29F2-774928DF896F}"/>
          </ac:inkMkLst>
        </pc:inkChg>
        <pc:inkChg chg="add del">
          <ac:chgData name="Sakhare, Suyash Mangesh" userId="28664ad3-b020-4e78-bd85-da7d4927d9d5" providerId="ADAL" clId="{A3C27592-CE93-4B1C-802D-95124EBB4271}" dt="2022-10-21T14:26:30.363" v="4399" actId="9405"/>
          <ac:inkMkLst>
            <pc:docMk/>
            <pc:sldMk cId="3760831748" sldId="268"/>
            <ac:inkMk id="10" creationId="{3D917460-6249-EF6F-CE65-6871BC639723}"/>
          </ac:inkMkLst>
        </pc:inkChg>
        <pc:inkChg chg="add del">
          <ac:chgData name="Sakhare, Suyash Mangesh" userId="28664ad3-b020-4e78-bd85-da7d4927d9d5" providerId="ADAL" clId="{A3C27592-CE93-4B1C-802D-95124EBB4271}" dt="2022-10-21T14:26:29.681" v="4398" actId="9405"/>
          <ac:inkMkLst>
            <pc:docMk/>
            <pc:sldMk cId="3760831748" sldId="268"/>
            <ac:inkMk id="11" creationId="{8E615586-18DD-F3DB-D50A-6E52037DC012}"/>
          </ac:inkMkLst>
        </pc:inkChg>
        <pc:inkChg chg="add del">
          <ac:chgData name="Sakhare, Suyash Mangesh" userId="28664ad3-b020-4e78-bd85-da7d4927d9d5" providerId="ADAL" clId="{A3C27592-CE93-4B1C-802D-95124EBB4271}" dt="2022-10-21T14:26:28.952" v="4397" actId="9405"/>
          <ac:inkMkLst>
            <pc:docMk/>
            <pc:sldMk cId="3760831748" sldId="268"/>
            <ac:inkMk id="12" creationId="{C41E2341-3C35-6D43-7E85-26C76E450797}"/>
          </ac:inkMkLst>
        </pc:inkChg>
      </pc:sldChg>
      <pc:sldChg chg="modSp new mod">
        <pc:chgData name="Sakhare, Suyash Mangesh" userId="28664ad3-b020-4e78-bd85-da7d4927d9d5" providerId="ADAL" clId="{A3C27592-CE93-4B1C-802D-95124EBB4271}" dt="2022-10-21T14:37:38.140" v="5108" actId="20577"/>
        <pc:sldMkLst>
          <pc:docMk/>
          <pc:sldMk cId="1616532221" sldId="269"/>
        </pc:sldMkLst>
        <pc:spChg chg="mod">
          <ac:chgData name="Sakhare, Suyash Mangesh" userId="28664ad3-b020-4e78-bd85-da7d4927d9d5" providerId="ADAL" clId="{A3C27592-CE93-4B1C-802D-95124EBB4271}" dt="2022-10-21T14:37:38.140" v="5108" actId="20577"/>
          <ac:spMkLst>
            <pc:docMk/>
            <pc:sldMk cId="1616532221" sldId="269"/>
            <ac:spMk id="3" creationId="{2DA6CDF7-93F9-E149-1498-BFE827FD3F3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1T14:25:4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77 24575,'-4'1'0,"0"-1"0,1 1 0,-1 0 0,0 1 0,1-1 0,-1 1 0,-5 3 0,-7 3 0,-9 2 0,0 1 0,1 1 0,0 1 0,1 1 0,1 2 0,0 0 0,-38 37 0,55-47 0,0 1 0,1 0 0,0 0 0,1 0 0,-1 0 0,1 1 0,1-1 0,0 1 0,0 0 0,0 0 0,1 0 0,-1 11 0,1 16 0,4 55 0,1-29 0,-2-29 0,2 0 0,1 0 0,11 37 0,5 25 0,-16-60 0,0-2 0,1 1 0,13 38 0,-17-63 0,2 1 0,-1-1 0,1 1 0,1-1 0,-1 0 0,1-1 0,1 1 0,-1-1 0,1 0 0,1-1 0,-1 1 0,14 9 0,7 2 0,0-1 0,1-2 0,0 0 0,1-2 0,1-2 0,0 0 0,0-2 0,1-2 0,0 0 0,1-2 0,-1-2 0,54 0 0,-74-4 0,-1-1 0,0-1 0,0 0 0,0 0 0,0 0 0,-1-2 0,0 1 0,1-1 0,-2 0 0,1-1 0,0 0 0,-1-1 0,-1 1 0,1-2 0,-1 1 0,0-1 0,9-12 0,4-10 0,0 0 0,-2-2 0,23-54 0,-25 48 0,-1 0 0,-2-2 0,-2 0 0,-1 0 0,-2-1 0,-2 0 0,-2 0 0,-2-70 0,-4 96 0,0 0 0,-2 0 0,0 1 0,0-1 0,-1 1 0,-14-26 0,-52-76 0,47 80 0,12 19 0,-1-1 0,0 1 0,-1 1 0,-1 1 0,-1 0 0,0 1 0,0 0 0,-2 2 0,1 0 0,-27-13 0,28 17 0,0 2 0,-1 0 0,0 0 0,0 2 0,0 0 0,0 1 0,-1 1 0,1 0 0,-1 2 0,1 0 0,-1 0 0,-32 7 0,-9 4-1365,35-7-5461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1T14:25:55.7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57,'107'-1,"119"-18,-91 10,16-3,-60 2,0 5,116 7,-54 1,684-3,-812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7085A-990C-4163-BF62-6760C26F666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E710-ABB5-42EA-9045-DE3E4DD0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2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A3579-B998-4C34-2C58-61B6FB525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FBBB15-554C-323C-0A66-8B654053C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6531B-EAF9-6867-F7D8-3FAC82935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B610-4A44-438E-B440-BFA96FE7AFB9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9CDAE-B6C6-63AE-4841-05C630F6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12E5B-FDD8-B0D5-38A5-3A9CBE53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0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EB605-8520-AB99-22E5-660AAEF2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7F513-FD2C-24EC-64AA-0FE899DAA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D5F30-812F-A1C3-F629-E119E2F1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166B-B1B1-4EE0-B175-5796BAF0F884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33BF4-F287-A24A-C275-13C0FEE7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398C6-7AB3-B25A-EBB0-4362C4C1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810D44-865F-1516-0780-CF1594908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C01E5-1684-DEC8-B812-176BAE074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E62CF-510F-E90C-C6EB-D3B82C36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66ED-0131-4A76-B981-46D059EDFB63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7BF35-3B1F-E781-2976-12164B0B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BDD42-2463-FC60-603C-3676A46C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CE503-351B-0234-28B1-66A4B049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D659C-02BE-E6BF-D69A-097C7A23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ECCBA-A2FD-3EE1-019F-7F2F65A5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0D08-6EF6-46A4-9D61-240E124AC797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2987F-69EB-F4C7-716B-895EB301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E345A-9D30-BD0B-7497-CC4CDBFA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9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A438-A2C0-008E-5318-90BDB509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B1F65-2CE8-8EF5-85CC-56076EEE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A62E-B427-9813-CCEB-DD160752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9698-AC4F-4A3D-BAD5-3576BA549A58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AF11C-1E81-2375-60FB-AB3CF238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856D9-266C-3AB1-2C20-1D1D56EE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1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C9D07-DDA2-D5DF-A4FD-479690FB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C917F-8FD5-75BB-1743-0D0A0B95B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4D77A-F523-9DC8-9C30-0DF698436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CAB5B-176D-2BD2-E804-C08A404C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BCC3-89A5-4DDC-966F-69F448F97179}" type="datetime1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6A965-B0E2-D8D4-9612-F532FB7F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D8430-82FB-9F01-139E-3AC62C66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1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CF34-887A-0E34-90C8-AB467AB0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49CD9-32F4-FF28-5598-718D76AD6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E56A3-BBC5-ED1D-AF43-D952A0F2E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16FAA-D861-AE3E-2FE4-8A0E389B7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84928-5D89-3888-735A-C2E00BE76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914B46-51E0-018C-392C-4074D6A4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60D6-1D4E-4A52-95A0-8DFECBAE9DE5}" type="datetime1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A62C3D-84D1-24CC-5E28-07E84FC7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34D1D9-C2FF-7FBF-ED0D-CDF4C3BC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4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06E3-BB70-E76E-EBCD-0481DD09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82F13-31C5-25E7-B71A-936C7536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1C5E-E2A1-4658-99E3-DEDC46FBA4AB}" type="datetime1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2883F-F21B-E64B-FE90-1CC5FE19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6D05C-3571-4F11-DA87-0B133E07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F770B-FCE0-7CA7-4EDB-4601F031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48E6-2D9C-49C4-9907-1205D8D3389C}" type="datetime1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7D10E-EAE4-49E6-AECC-B08FF55F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6CF29-AFB7-C5EC-C6E9-DA02F83F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3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A73D-11A1-AD37-67C8-330E2A8C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73339-68FB-70DF-FF5F-583ACF973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150FC-3EE1-F3BE-C9E3-556D8DFE5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8E957-79EA-7F5B-78BD-D06ECCBF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DFE96-5750-4C29-B2AC-0177961DE55C}" type="datetime1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10CAF-F0D5-7176-55A7-6278FF6FE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5D56F-02E8-D986-7935-A743D4CF4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8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66D0-6A54-3B42-78D9-5636B29B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8C825-2E5C-C3DB-E6B3-9E0982D8A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BAD59-5858-1CEB-891A-4FA7E3AA1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E464F-75F5-4DB5-5A8F-9F9ADB78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1C60-6CD3-4EC6-BB08-793F20008208}" type="datetime1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9D246-F73F-5AD4-B21F-C9F1DBD3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73E2-345C-2D43-5AEA-651872F8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9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C4DCF-40F3-2AB9-7B1A-28530E45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701BD-91F8-5DDE-A9D3-C497616E6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CF7B8-36E3-3CB6-EB61-AF6546654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0C751-C978-472F-BED8-4E97A9650634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2F6E-BA88-7B29-EAAD-4B83C42CB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64574-8B07-D1E8-286A-2F5D40DBF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9428-A4A1-4178-9094-5D29F11C1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8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0CA7-1890-8658-4D6A-15D7C145D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787" y="1112424"/>
            <a:ext cx="9836426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Lyman-α Emitters in Ionized Bubbles: Constraining the Environment and Ionized Fraction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75D0F-F61A-3940-2490-C21E9BD1D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7169"/>
            <a:ext cx="9144000" cy="1655762"/>
          </a:xfrm>
        </p:spPr>
        <p:txBody>
          <a:bodyPr/>
          <a:lstStyle/>
          <a:p>
            <a:r>
              <a:rPr lang="en-US" dirty="0"/>
              <a:t>Suyash Sakhare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8ACDE-8FA6-475D-4132-4E566E21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680252" cy="365125"/>
          </a:xfrm>
        </p:spPr>
        <p:txBody>
          <a:bodyPr/>
          <a:lstStyle/>
          <a:p>
            <a:fld id="{1D729428-A4A1-4178-9094-5D29F11C18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6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2C90-99B7-9265-2826-9DBBF064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Simulation to Study </a:t>
            </a:r>
            <a:r>
              <a:rPr lang="da-DK" u="sng" dirty="0"/>
              <a:t>Hu et al. 2021 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20ADE-B954-FEEE-9872-8E4BEFF0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en-US" dirty="0"/>
              <a:t>Q – Ionization state of volumes in the simulation.</a:t>
            </a:r>
          </a:p>
          <a:p>
            <a:r>
              <a:rPr lang="en-US" dirty="0" err="1"/>
              <a:t>F_survive</a:t>
            </a:r>
            <a:r>
              <a:rPr lang="en-US" dirty="0"/>
              <a:t> – Fraction of LAEs that are visible according to the simulation. </a:t>
            </a:r>
          </a:p>
          <a:p>
            <a:r>
              <a:rPr lang="en-US" dirty="0"/>
              <a:t>The ionized bubble is large and the fraction of visible LAEs is high.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2CA5-2072-7CF6-4733-D5B2309A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A6254-DF38-E94A-715D-B4C4F28A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9" y="1825625"/>
            <a:ext cx="5257800" cy="42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3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2427-6CF8-DAC9-22D8-BB281A09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 </a:t>
            </a:r>
            <a:r>
              <a:rPr lang="da-DK" u="sng" dirty="0"/>
              <a:t>Hu et al. 2021</a:t>
            </a:r>
            <a:r>
              <a:rPr lang="da-DK" dirty="0"/>
              <a:t> a Protocluster?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B12F2-D432-134F-7691-EA73A41B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B25EC-466E-66C9-A8C0-C6DC70D7A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4" y="1751806"/>
            <a:ext cx="5362575" cy="4543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644F3F-9266-7F98-6F9B-DC82B4F2E2D2}"/>
              </a:ext>
            </a:extLst>
          </p:cNvPr>
          <p:cNvSpPr txBox="1"/>
          <p:nvPr/>
        </p:nvSpPr>
        <p:spPr>
          <a:xfrm>
            <a:off x="6659417" y="2946834"/>
            <a:ext cx="4433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According to the simulation, </a:t>
            </a:r>
          </a:p>
          <a:p>
            <a:r>
              <a:rPr lang="en-US" sz="2800" dirty="0"/>
              <a:t>Hu et al. 2021 would not have collapsed by z=0?</a:t>
            </a:r>
          </a:p>
        </p:txBody>
      </p:sp>
    </p:spTree>
    <p:extLst>
      <p:ext uri="{BB962C8B-B14F-4D97-AF65-F5344CB8AC3E}">
        <p14:creationId xmlns:p14="http://schemas.microsoft.com/office/powerpoint/2010/main" val="184835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0336-B41F-DAFA-B2C5-62D633A5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learn about Reionization?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A7735-DEC4-DF3B-187D-6B1E1A3E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555F5-888E-85B0-B20D-BB7E0D6D6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1341437"/>
            <a:ext cx="5991225" cy="487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69EDDE-538B-4440-7F58-C05C3263ACDD}"/>
              </a:ext>
            </a:extLst>
          </p:cNvPr>
          <p:cNvSpPr txBox="1"/>
          <p:nvPr/>
        </p:nvSpPr>
        <p:spPr>
          <a:xfrm>
            <a:off x="6756306" y="1817032"/>
            <a:ext cx="48499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 – Avg Ionization of Universe %</a:t>
            </a:r>
          </a:p>
          <a:p>
            <a:endParaRPr lang="en-US" sz="2800" dirty="0"/>
          </a:p>
          <a:p>
            <a:r>
              <a:rPr lang="en-US" sz="2800" dirty="0"/>
              <a:t>Likelihood – Fraction of Simulated Regions that had 14 LAEs.</a:t>
            </a:r>
          </a:p>
          <a:p>
            <a:endParaRPr lang="en-US" sz="2800" dirty="0"/>
          </a:p>
          <a:p>
            <a:r>
              <a:rPr lang="en-US" sz="2800" dirty="0"/>
              <a:t>Posterior – Factoring in effects of inhomogeneous ionization and other biases.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2F7FAF-F0E2-575A-FCDE-2127C67AAAA2}"/>
              </a:ext>
            </a:extLst>
          </p:cNvPr>
          <p:cNvSpPr txBox="1"/>
          <p:nvPr/>
        </p:nvSpPr>
        <p:spPr>
          <a:xfrm>
            <a:off x="838200" y="5966691"/>
            <a:ext cx="582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Global Ionization Fraction, Inference</a:t>
            </a:r>
          </a:p>
        </p:txBody>
      </p:sp>
    </p:spTree>
    <p:extLst>
      <p:ext uri="{BB962C8B-B14F-4D97-AF65-F5344CB8AC3E}">
        <p14:creationId xmlns:p14="http://schemas.microsoft.com/office/powerpoint/2010/main" val="332119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62A8-3A55-76CA-7329-B837ADFC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Other Studies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B3596D-8F2D-A075-C23F-6970E39FD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1420"/>
            <a:ext cx="5898776" cy="46164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AED87-E797-38EA-B04E-5FBAD575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1303B-34CE-19B0-64C6-EB019BD9F825}"/>
              </a:ext>
            </a:extLst>
          </p:cNvPr>
          <p:cNvSpPr txBox="1"/>
          <p:nvPr/>
        </p:nvSpPr>
        <p:spPr>
          <a:xfrm>
            <a:off x="6736976" y="2003612"/>
            <a:ext cx="42492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Results consistent with other studies.</a:t>
            </a:r>
          </a:p>
          <a:p>
            <a:endParaRPr lang="en-US" sz="2800" dirty="0"/>
          </a:p>
          <a:p>
            <a:r>
              <a:rPr lang="en-US" sz="2800" dirty="0"/>
              <a:t>Show that the ionization was incomplete around </a:t>
            </a:r>
          </a:p>
          <a:p>
            <a:r>
              <a:rPr lang="en-US" sz="2800" dirty="0"/>
              <a:t>z = 7.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7C7CBB6-A44D-F3D6-E62C-B08C60748DF9}"/>
                  </a:ext>
                </a:extLst>
              </p14:cNvPr>
              <p14:cNvContentPartPr/>
              <p14:nvPr/>
            </p14:nvContentPartPr>
            <p14:xfrm>
              <a:off x="4014571" y="3186556"/>
              <a:ext cx="345240" cy="434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7C7CBB6-A44D-F3D6-E62C-B08C60748D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5931" y="3177916"/>
                <a:ext cx="36288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A2C88D-ABF9-30B0-0669-07B48547D913}"/>
                  </a:ext>
                </a:extLst>
              </p14:cNvPr>
              <p14:cNvContentPartPr/>
              <p14:nvPr/>
            </p14:nvContentPartPr>
            <p14:xfrm>
              <a:off x="2050051" y="3498316"/>
              <a:ext cx="728640" cy="20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A2C88D-ABF9-30B0-0669-07B48547D9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6051" y="3390676"/>
                <a:ext cx="836280" cy="2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75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4402-439B-CCC9-464A-64CCB796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6CDF7-93F9-E149-1498-BFE827FD3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framework to identify underlying densities of ionized region based on visible LAEs was built.</a:t>
            </a:r>
          </a:p>
          <a:p>
            <a:r>
              <a:rPr lang="en-US" dirty="0"/>
              <a:t>Sufficiently large </a:t>
            </a:r>
            <a:r>
              <a:rPr lang="en-US"/>
              <a:t>LAE cluster </a:t>
            </a:r>
            <a:r>
              <a:rPr lang="en-US" dirty="0"/>
              <a:t>can not only identify ionized volumes with high reliability but also constrain reionization on a global scale.</a:t>
            </a:r>
          </a:p>
          <a:p>
            <a:r>
              <a:rPr lang="en-US" dirty="0"/>
              <a:t>LAE clusters are a promising avenue for calculating the ionized fraction of the Universe throughout reionization.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45F9F-C159-FF04-CCA0-5477A035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3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C6038-96A3-29E9-3135-D1A2412D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3553F-D40D-3DBC-EC65-C86FEB55D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40"/>
            <a:ext cx="12192000" cy="66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6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0FFD0B-F0BB-6809-3386-B8CBFEE74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04" y="1491"/>
            <a:ext cx="10157791" cy="68565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DAB88-94E2-38E9-2981-0324C7E8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3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6427C-BF44-18C5-6922-C192BD3E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Reionization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4E89-8EAD-2E2B-82BD-66A2F9203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086" y="1325563"/>
            <a:ext cx="10515600" cy="4675992"/>
          </a:xfrm>
        </p:spPr>
        <p:txBody>
          <a:bodyPr>
            <a:normAutofit/>
          </a:bodyPr>
          <a:lstStyle/>
          <a:p>
            <a:r>
              <a:rPr lang="en-US" dirty="0"/>
              <a:t>Neutral hydrogen re-ionized by the energy available probably from dwarf galaxy, quasars, Population III stars (early stars)</a:t>
            </a:r>
          </a:p>
          <a:p>
            <a:r>
              <a:rPr lang="en-US" dirty="0"/>
              <a:t>Redshift: 20 &gt; z &gt; 6</a:t>
            </a:r>
          </a:p>
          <a:p>
            <a:r>
              <a:rPr lang="en-US" dirty="0"/>
              <a:t>Transparent and Inhomogeneous.</a:t>
            </a:r>
          </a:p>
          <a:p>
            <a:r>
              <a:rPr lang="en-US" dirty="0"/>
              <a:t>Detection methods exists but tell us nothing about underlying densities and ionization environment of </a:t>
            </a:r>
            <a:r>
              <a:rPr lang="en-US" dirty="0" err="1"/>
              <a:t>protoclusters</a:t>
            </a:r>
            <a:r>
              <a:rPr lang="en-US" dirty="0"/>
              <a:t> (associations).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64036-CA01-2451-2034-F952E7BF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8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C787A-AFE6-EA31-BD49-A30CFD1C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Lyman-α Emitters (LAE)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6E80C-6F12-0F9B-83C9-60F5BEB12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02801"/>
          </a:xfrm>
        </p:spPr>
        <p:txBody>
          <a:bodyPr/>
          <a:lstStyle/>
          <a:p>
            <a:r>
              <a:rPr lang="en-US" dirty="0"/>
              <a:t>Extremely distant young galaxies present during reionization era that emit Lyman-alpha radiation.</a:t>
            </a:r>
          </a:p>
          <a:p>
            <a:r>
              <a:rPr lang="en-US" dirty="0"/>
              <a:t>Photons from LAE are subject to substantial absorption by the intergalactic medium (IGM)</a:t>
            </a:r>
          </a:p>
          <a:p>
            <a:r>
              <a:rPr lang="en-US" dirty="0"/>
              <a:t>As redshift increases, detectable LAEs decrease.</a:t>
            </a:r>
          </a:p>
          <a:p>
            <a:r>
              <a:rPr lang="en-US" dirty="0"/>
              <a:t>The host galaxy must be embedded in a large ionized region</a:t>
            </a:r>
          </a:p>
          <a:p>
            <a:r>
              <a:rPr lang="en-US" dirty="0"/>
              <a:t>Ideal candidates usually lie in region of redshift z &gt; 6.5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49F1A-3ED7-4895-E316-394D17F0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9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1581D-3DE5-A053-245A-034B1468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Questions for Candidate Ionized Bubbles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785508-42AB-91E6-5B05-038882F0C7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/>
                  <a:t>Candidates:</a:t>
                </a:r>
              </a:p>
              <a:p>
                <a:pPr lvl="1"/>
                <a:r>
                  <a:rPr lang="da-DK" u="sng" dirty="0"/>
                  <a:t>Hu et al. 2021 </a:t>
                </a:r>
                <a:r>
                  <a:rPr lang="da-DK" dirty="0"/>
                  <a:t>   (14 LAEs, </a:t>
                </a:r>
                <a:r>
                  <a:rPr lang="en-US" dirty="0"/>
                  <a:t>V ∼ 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𝑐𝑀𝑝𝑐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z = 6.93 </a:t>
                </a:r>
                <a:r>
                  <a:rPr lang="da-DK" dirty="0"/>
                  <a:t>)</a:t>
                </a:r>
                <a:endParaRPr lang="da-DK" u="sng" dirty="0"/>
              </a:p>
              <a:p>
                <a:pPr lvl="1"/>
                <a:r>
                  <a:rPr lang="da-DK" u="sng" dirty="0"/>
                  <a:t>Endsley et al. 2021</a:t>
                </a:r>
                <a:r>
                  <a:rPr lang="da-DK" dirty="0"/>
                  <a:t>  (6 LAEs, </a:t>
                </a:r>
                <a:r>
                  <a:rPr lang="en-US" dirty="0"/>
                  <a:t>V ∼ 140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𝑐𝑀𝑝𝑐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z ≈ 6.7 − 6.9</a:t>
                </a:r>
                <a:r>
                  <a:rPr lang="da-DK" dirty="0"/>
                  <a:t>)</a:t>
                </a:r>
                <a:endParaRPr lang="da-DK" u="sng" dirty="0"/>
              </a:p>
              <a:p>
                <a:pPr lvl="1"/>
                <a:r>
                  <a:rPr lang="da-DK" dirty="0"/>
                  <a:t>Tilvi et al. 2020</a:t>
                </a:r>
              </a:p>
              <a:p>
                <a:pPr lvl="1"/>
                <a:r>
                  <a:rPr lang="da-DK" dirty="0"/>
                  <a:t>Jung et al. 2020;</a:t>
                </a:r>
                <a:endParaRPr lang="da-DK" u="sng" dirty="0"/>
              </a:p>
              <a:p>
                <a:r>
                  <a:rPr lang="da-DK" dirty="0"/>
                  <a:t>Are the LAEs in a large ionized bubbles?</a:t>
                </a:r>
              </a:p>
              <a:p>
                <a:r>
                  <a:rPr lang="da-DK" dirty="0"/>
                  <a:t>Are LAEs association a protocluster that will collapse at z=0?</a:t>
                </a:r>
              </a:p>
              <a:p>
                <a:r>
                  <a:rPr lang="da-DK" dirty="0"/>
                  <a:t>What fraction of the universe was ionized at a certain redshift?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785508-42AB-91E6-5B05-038882F0C7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28C0A-D52B-708D-08CC-5D909919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4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E459-1D79-91CD-49C9-80E4E8B9F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Densities Assuming a High LAE Visibility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B6958-8E30-0545-6D85-29CC52E75E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Ignoring the effects of inhomogeneous ionized bubbles.</a:t>
                </a:r>
              </a:p>
              <a:p>
                <a:r>
                  <a:rPr lang="en-US" dirty="0"/>
                  <a:t> Linear Density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600" i="1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</m:acc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3600" i="1">
                                <a:latin typeface="Cambria Math" panose="02040503050406030204" pitchFamily="18" charset="0"/>
                              </a:rPr>
                              <m:t>ρ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Probabilities:</a:t>
                </a:r>
              </a:p>
              <a:p>
                <a:pPr lvl="1"/>
                <a:r>
                  <a:rPr lang="en-US" dirty="0"/>
                  <a:t>Prior – Expected value with least amount of information</a:t>
                </a:r>
              </a:p>
              <a:p>
                <a:pPr lvl="1"/>
                <a:r>
                  <a:rPr lang="en-US" dirty="0"/>
                  <a:t>Posterior – Considering all the factors.</a:t>
                </a:r>
              </a:p>
              <a:p>
                <a:pPr lvl="1"/>
                <a:r>
                  <a:rPr lang="en-US" dirty="0"/>
                  <a:t>Likelihood – Considering the observed and expected densities.</a:t>
                </a:r>
              </a:p>
              <a:p>
                <a:r>
                  <a:rPr lang="en-US" dirty="0"/>
                  <a:t>Bias – Cosmic variance, Poisons Noise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6B6958-8E30-0545-6D85-29CC52E75E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10720-245A-81DE-9BE9-4B76E104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F4B5-31D4-377F-0BB3-4B8843F0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Densities Assuming a High LAE Visibility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BAB91-5185-AA82-9BE3-B29708D8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550E9-823E-67AE-C977-BA30C6BA1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690688"/>
            <a:ext cx="5257800" cy="4476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E5B30-641F-17B0-FBA9-1960204B0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1809750"/>
            <a:ext cx="5268396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2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BDF7-E94C-4E2E-EF6D-DEC82254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B2980-AE55-901E-7F10-E33D3286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36" y="1690688"/>
            <a:ext cx="6827982" cy="4351338"/>
          </a:xfrm>
        </p:spPr>
        <p:txBody>
          <a:bodyPr/>
          <a:lstStyle/>
          <a:p>
            <a:r>
              <a:rPr lang="en-US" dirty="0"/>
              <a:t>Uses Simple Model of Reionization:</a:t>
            </a:r>
          </a:p>
          <a:p>
            <a:pPr lvl="1"/>
            <a:r>
              <a:rPr lang="en-US" dirty="0"/>
              <a:t>All the ionizing photons come from source inside the bubble.</a:t>
            </a:r>
          </a:p>
          <a:p>
            <a:pPr lvl="1"/>
            <a:r>
              <a:rPr lang="en-US" dirty="0"/>
              <a:t>Neighboring regions do not cause ionization.</a:t>
            </a:r>
          </a:p>
          <a:p>
            <a:pPr lvl="1"/>
            <a:r>
              <a:rPr lang="en-US" dirty="0"/>
              <a:t>Ionizing efficiency independent of mass.</a:t>
            </a:r>
          </a:p>
          <a:p>
            <a:r>
              <a:rPr lang="en-US" dirty="0"/>
              <a:t>Using a set of Ionizing efficiency and fraction of ionization, built a simulated ionized region.</a:t>
            </a:r>
          </a:p>
          <a:p>
            <a:r>
              <a:rPr lang="en-US" dirty="0"/>
              <a:t>The simulated volume was divided into sub-regions based on density.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3DB41-39C2-80BD-88AF-FA435B7C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9428-A4A1-4178-9094-5D29F11C181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6DC9C-F3F7-9514-E7F6-DE6150E0C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018" y="881495"/>
            <a:ext cx="4584550" cy="45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7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2314</TotalTime>
  <Words>551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Lyman-α Emitters in Ionized Bubbles: Constraining the Environment and Ionized Fraction</vt:lpstr>
      <vt:lpstr>PowerPoint Presentation</vt:lpstr>
      <vt:lpstr>PowerPoint Presentation</vt:lpstr>
      <vt:lpstr>Reionization </vt:lpstr>
      <vt:lpstr>Lyman-α Emitters (LAE)</vt:lpstr>
      <vt:lpstr>Our Questions for Candidate Ionized Bubbles </vt:lpstr>
      <vt:lpstr>Local Densities Assuming a High LAE Visibility</vt:lpstr>
      <vt:lpstr>Local Densities Assuming a High LAE Visibility</vt:lpstr>
      <vt:lpstr>Monte Carlo Simulation</vt:lpstr>
      <vt:lpstr>Using Simulation to Study Hu et al. 2021  </vt:lpstr>
      <vt:lpstr>Is Hu et al. 2021 a Protocluster?</vt:lpstr>
      <vt:lpstr>What can we learn about Reionization?</vt:lpstr>
      <vt:lpstr>Comparison with Other Studies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Lyman-α Emitters in Ionized Bubbles: Constraining the Environment and Ionized Fraction</dc:title>
  <dc:creator>Sakhare, Suyash Mangesh</dc:creator>
  <cp:lastModifiedBy>Sakhare, Suyash Mangesh</cp:lastModifiedBy>
  <cp:revision>1</cp:revision>
  <dcterms:created xsi:type="dcterms:W3CDTF">2022-10-19T03:56:22Z</dcterms:created>
  <dcterms:modified xsi:type="dcterms:W3CDTF">2022-10-21T14:37:40Z</dcterms:modified>
</cp:coreProperties>
</file>